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ru-RU" dirty="0" smtClean="0"/>
              <a:t>Презентация </a:t>
            </a:r>
            <a:br>
              <a:rPr lang="ru-RU" dirty="0" smtClean="0"/>
            </a:br>
            <a:r>
              <a:rPr lang="ru-RU" dirty="0" smtClean="0"/>
              <a:t>на тему : бег 30 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856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32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Терминологическое и словесное описание двигательного действия</a:t>
            </a:r>
            <a:br>
              <a:rPr lang="ru-RU" sz="32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Arial"/>
              </a:rPr>
              <a:t>На уроках физической культуры учащиеся начинают бежать спринтерские дистанции обычно с высокого старта, так как отсутствуют условия для установки стартовых колодок, отсутствуют стартовые колодки. Когда учащиеся начинают бежать спринт с низкого старта, результат бега значительно хуже, чем после высокого старта.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Arial"/>
              </a:rPr>
              <a:t>Техника высокого старта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Arial"/>
              </a:rPr>
              <a:t>Техника выполнения команды «На старт!»: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Arial"/>
              </a:rPr>
              <a:t>сильнейшую ногу поставить вплотную к стартовой линии;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Arial"/>
              </a:rPr>
              <a:t>немного повернуть носок внутрь;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Arial"/>
              </a:rPr>
              <a:t>другая нога на 1,5–2 стопы сзади;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Arial"/>
              </a:rPr>
              <a:t>тяжесть тела равномерно распределяется на обе ноги;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Arial"/>
              </a:rPr>
              <a:t>туловище выпрямлено;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Arial"/>
              </a:rPr>
              <a:t>руки свободно опущены.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3263720"/>
            <a:ext cx="1080120" cy="2953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5055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algn="just"/>
            <a:r>
              <a:rPr lang="ru-RU" sz="1800" dirty="0">
                <a:solidFill>
                  <a:srgbClr val="000000"/>
                </a:solidFill>
                <a:latin typeface="Arial"/>
              </a:rPr>
              <a:t>Техника выполнения команды «Внимание!»:</a:t>
            </a:r>
          </a:p>
          <a:p>
            <a:pPr algn="just"/>
            <a:r>
              <a:rPr lang="ru-RU" sz="1800" dirty="0">
                <a:solidFill>
                  <a:srgbClr val="000000"/>
                </a:solidFill>
                <a:latin typeface="Arial"/>
              </a:rPr>
              <a:t>наклонить туловище вперед под углом 45°;</a:t>
            </a:r>
          </a:p>
          <a:p>
            <a:pPr algn="just"/>
            <a:r>
              <a:rPr lang="ru-RU" sz="1800" dirty="0">
                <a:solidFill>
                  <a:srgbClr val="000000"/>
                </a:solidFill>
                <a:latin typeface="Arial"/>
              </a:rPr>
              <a:t>тяжесть тела перенести на сильнейшую ногу.</a:t>
            </a:r>
          </a:p>
          <a:p>
            <a:endParaRPr lang="ru-RU" dirty="0" smtClean="0"/>
          </a:p>
          <a:p>
            <a:endParaRPr lang="ru-RU" dirty="0"/>
          </a:p>
          <a:p>
            <a:pPr algn="just"/>
            <a:r>
              <a:rPr lang="ru-RU" sz="1800" dirty="0">
                <a:solidFill>
                  <a:srgbClr val="000000"/>
                </a:solidFill>
                <a:latin typeface="Arial"/>
              </a:rPr>
              <a:t>Техника выполнения команды «Марш!»:</a:t>
            </a:r>
          </a:p>
          <a:p>
            <a:pPr algn="just"/>
            <a:r>
              <a:rPr lang="ru-RU" sz="1800" dirty="0">
                <a:solidFill>
                  <a:srgbClr val="000000"/>
                </a:solidFill>
                <a:latin typeface="Arial"/>
              </a:rPr>
              <a:t>бегун резко бросается вперед;</a:t>
            </a:r>
          </a:p>
          <a:p>
            <a:pPr algn="just"/>
            <a:r>
              <a:rPr lang="ru-RU" sz="1800" dirty="0">
                <a:solidFill>
                  <a:srgbClr val="000000"/>
                </a:solidFill>
                <a:latin typeface="Arial"/>
              </a:rPr>
              <a:t>через 5–6 шагов принимается вертикальное положение тела.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485" y="881087"/>
            <a:ext cx="1057275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346" y="4509120"/>
            <a:ext cx="1193093" cy="1829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2556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ru-RU" sz="1800" dirty="0">
                <a:solidFill>
                  <a:srgbClr val="000000"/>
                </a:solidFill>
                <a:latin typeface="Arial"/>
              </a:rPr>
              <a:t>Бег по </a:t>
            </a:r>
            <a:r>
              <a:rPr lang="ru-RU" sz="1800" dirty="0" smtClean="0">
                <a:solidFill>
                  <a:srgbClr val="000000"/>
                </a:solidFill>
                <a:latin typeface="Arial"/>
              </a:rPr>
              <a:t>дистанции</a:t>
            </a:r>
          </a:p>
          <a:p>
            <a:endParaRPr lang="ru-RU" dirty="0" smtClean="0">
              <a:solidFill>
                <a:srgbClr val="000000"/>
              </a:solidFill>
              <a:latin typeface="Arial"/>
            </a:endParaRPr>
          </a:p>
          <a:p>
            <a:r>
              <a:rPr lang="ru-RU" sz="1800" dirty="0">
                <a:solidFill>
                  <a:srgbClr val="000000"/>
                </a:solidFill>
                <a:latin typeface="Arial"/>
              </a:rPr>
              <a:t>Правильная постановка стопы: </a:t>
            </a:r>
            <a:endParaRPr lang="ru-RU" sz="1800" dirty="0" smtClean="0">
              <a:solidFill>
                <a:srgbClr val="000000"/>
              </a:solidFill>
              <a:latin typeface="Arial"/>
            </a:endParaRPr>
          </a:p>
          <a:p>
            <a:r>
              <a:rPr lang="ru-RU" sz="1800" dirty="0" smtClean="0">
                <a:solidFill>
                  <a:srgbClr val="000000"/>
                </a:solidFill>
                <a:latin typeface="Arial"/>
              </a:rPr>
              <a:t>передняя </a:t>
            </a:r>
            <a:r>
              <a:rPr lang="ru-RU" sz="1800" dirty="0">
                <a:solidFill>
                  <a:srgbClr val="000000"/>
                </a:solidFill>
                <a:latin typeface="Arial"/>
              </a:rPr>
              <a:t>часть стопы – </a:t>
            </a:r>
            <a:r>
              <a:rPr lang="ru-RU" sz="1800" dirty="0" smtClean="0">
                <a:solidFill>
                  <a:srgbClr val="000000"/>
                </a:solidFill>
                <a:latin typeface="Arial"/>
              </a:rPr>
              <a:t>носок</a:t>
            </a:r>
          </a:p>
          <a:p>
            <a:endParaRPr lang="ru-RU" sz="1800" dirty="0">
              <a:solidFill>
                <a:srgbClr val="000000"/>
              </a:solidFill>
              <a:latin typeface="Arial"/>
            </a:endParaRPr>
          </a:p>
          <a:p>
            <a:endParaRPr lang="ru-RU" sz="1800" dirty="0" smtClean="0">
              <a:solidFill>
                <a:srgbClr val="000000"/>
              </a:solidFill>
              <a:latin typeface="Arial"/>
            </a:endParaRPr>
          </a:p>
          <a:p>
            <a:endParaRPr lang="ru-RU" sz="1800" dirty="0">
              <a:solidFill>
                <a:srgbClr val="000000"/>
              </a:solidFill>
              <a:latin typeface="Arial"/>
            </a:endParaRPr>
          </a:p>
          <a:p>
            <a:endParaRPr lang="ru-RU" sz="1800" dirty="0" smtClean="0">
              <a:solidFill>
                <a:srgbClr val="000000"/>
              </a:solidFill>
              <a:latin typeface="Arial"/>
            </a:endParaRPr>
          </a:p>
          <a:p>
            <a:r>
              <a:rPr lang="ru-RU" sz="1800" dirty="0">
                <a:solidFill>
                  <a:srgbClr val="000000"/>
                </a:solidFill>
                <a:latin typeface="Arial"/>
              </a:rPr>
              <a:t>Положение кисти при </a:t>
            </a:r>
            <a:r>
              <a:rPr lang="ru-RU" sz="1800" dirty="0" smtClean="0">
                <a:solidFill>
                  <a:srgbClr val="000000"/>
                </a:solidFill>
                <a:latin typeface="Arial"/>
              </a:rPr>
              <a:t>беге</a:t>
            </a:r>
          </a:p>
          <a:p>
            <a:endParaRPr lang="ru-RU" sz="1800" dirty="0">
              <a:solidFill>
                <a:srgbClr val="000000"/>
              </a:solidFill>
              <a:latin typeface="Arial"/>
            </a:endParaRPr>
          </a:p>
          <a:p>
            <a:endParaRPr lang="ru-RU" sz="1800" dirty="0" smtClean="0">
              <a:solidFill>
                <a:srgbClr val="000000"/>
              </a:solidFill>
              <a:latin typeface="Arial"/>
            </a:endParaRPr>
          </a:p>
          <a:p>
            <a:endParaRPr lang="ru-RU" sz="1800" dirty="0">
              <a:solidFill>
                <a:srgbClr val="000000"/>
              </a:solidFill>
              <a:latin typeface="Arial"/>
            </a:endParaRPr>
          </a:p>
          <a:p>
            <a:endParaRPr lang="ru-RU" sz="1800" dirty="0" smtClean="0">
              <a:solidFill>
                <a:srgbClr val="000000"/>
              </a:solidFill>
              <a:latin typeface="Arial"/>
            </a:endParaRPr>
          </a:p>
          <a:p>
            <a:endParaRPr lang="ru-RU" sz="18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548680"/>
            <a:ext cx="2020014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420888"/>
            <a:ext cx="2736304" cy="87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61048"/>
            <a:ext cx="3056930" cy="1216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9096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20000"/>
          </a:bodyPr>
          <a:lstStyle/>
          <a:p>
            <a:r>
              <a:rPr lang="ru-RU" sz="1800" dirty="0">
                <a:solidFill>
                  <a:srgbClr val="000000"/>
                </a:solidFill>
                <a:latin typeface="Arial"/>
              </a:rPr>
              <a:t>Один беговой шаг на короткой </a:t>
            </a:r>
            <a:r>
              <a:rPr lang="ru-RU" sz="1800" dirty="0" smtClean="0">
                <a:solidFill>
                  <a:srgbClr val="000000"/>
                </a:solidFill>
                <a:latin typeface="Arial"/>
              </a:rPr>
              <a:t>дистанции</a:t>
            </a:r>
          </a:p>
          <a:p>
            <a:endParaRPr lang="ru-RU" sz="1800" dirty="0">
              <a:solidFill>
                <a:srgbClr val="000000"/>
              </a:solidFill>
              <a:latin typeface="Arial"/>
            </a:endParaRPr>
          </a:p>
          <a:p>
            <a:endParaRPr lang="ru-RU" sz="1800" dirty="0" smtClean="0">
              <a:solidFill>
                <a:srgbClr val="000000"/>
              </a:solidFill>
              <a:latin typeface="Arial"/>
            </a:endParaRPr>
          </a:p>
          <a:p>
            <a:endParaRPr lang="ru-RU" sz="1800" dirty="0">
              <a:solidFill>
                <a:srgbClr val="000000"/>
              </a:solidFill>
              <a:latin typeface="Arial"/>
            </a:endParaRPr>
          </a:p>
          <a:p>
            <a:endParaRPr lang="ru-RU" sz="1800" dirty="0" smtClean="0">
              <a:solidFill>
                <a:srgbClr val="000000"/>
              </a:solidFill>
              <a:latin typeface="Arial"/>
            </a:endParaRPr>
          </a:p>
          <a:p>
            <a:endParaRPr lang="ru-RU" sz="1800" dirty="0">
              <a:solidFill>
                <a:srgbClr val="000000"/>
              </a:solidFill>
              <a:latin typeface="Arial"/>
            </a:endParaRPr>
          </a:p>
          <a:p>
            <a:pPr algn="just"/>
            <a:r>
              <a:rPr lang="ru-RU" sz="1800" dirty="0">
                <a:solidFill>
                  <a:srgbClr val="000000"/>
                </a:solidFill>
                <a:latin typeface="Arial"/>
              </a:rPr>
              <a:t>Техника бега на короткие дистанции:</a:t>
            </a:r>
          </a:p>
          <a:p>
            <a:pPr algn="just"/>
            <a:r>
              <a:rPr lang="ru-RU" sz="1800" dirty="0">
                <a:solidFill>
                  <a:srgbClr val="000000"/>
                </a:solidFill>
                <a:latin typeface="Arial"/>
              </a:rPr>
              <a:t>-скорость, достигнутая на старте, поддерживается на дистанции;</a:t>
            </a:r>
          </a:p>
          <a:p>
            <a:pPr algn="just"/>
            <a:r>
              <a:rPr lang="ru-RU" sz="1800" dirty="0">
                <a:solidFill>
                  <a:srgbClr val="000000"/>
                </a:solidFill>
                <a:latin typeface="Arial"/>
              </a:rPr>
              <a:t>-бег должен быть ритмичным и свободным, с расслаблением и небольшим наклоном туловища вперед;</a:t>
            </a:r>
          </a:p>
          <a:p>
            <a:pPr algn="just"/>
            <a:r>
              <a:rPr lang="ru-RU" sz="1800" dirty="0">
                <a:solidFill>
                  <a:srgbClr val="000000"/>
                </a:solidFill>
                <a:latin typeface="Arial"/>
              </a:rPr>
              <a:t>-при отталкивании нога, находящаяся сзади, полностью выпрямляется;</a:t>
            </a:r>
          </a:p>
          <a:p>
            <a:pPr algn="just"/>
            <a:r>
              <a:rPr lang="ru-RU" sz="1800" dirty="0">
                <a:solidFill>
                  <a:srgbClr val="000000"/>
                </a:solidFill>
                <a:latin typeface="Arial"/>
              </a:rPr>
              <a:t>-закончив отталкивание, нога расслабленно сгибается в колене и выносится бедром вперед;</a:t>
            </a:r>
          </a:p>
          <a:p>
            <a:pPr algn="just"/>
            <a:r>
              <a:rPr lang="ru-RU" sz="1800" dirty="0">
                <a:solidFill>
                  <a:srgbClr val="000000"/>
                </a:solidFill>
                <a:latin typeface="Arial"/>
              </a:rPr>
              <a:t>-нога касается дорожки передней частью стопы;</a:t>
            </a:r>
          </a:p>
          <a:p>
            <a:pPr algn="just"/>
            <a:r>
              <a:rPr lang="ru-RU" sz="1800" dirty="0">
                <a:solidFill>
                  <a:srgbClr val="000000"/>
                </a:solidFill>
                <a:latin typeface="Arial"/>
              </a:rPr>
              <a:t>-на протяжении всей опорной фазы стопа не опускается на пятку;</a:t>
            </a:r>
          </a:p>
          <a:p>
            <a:pPr algn="just"/>
            <a:r>
              <a:rPr lang="ru-RU" sz="1800" dirty="0">
                <a:solidFill>
                  <a:srgbClr val="000000"/>
                </a:solidFill>
                <a:latin typeface="Arial"/>
              </a:rPr>
              <a:t>-стопы ставятся по прямой линии;</a:t>
            </a:r>
          </a:p>
          <a:p>
            <a:pPr algn="just"/>
            <a:r>
              <a:rPr lang="ru-RU" sz="1800" dirty="0">
                <a:solidFill>
                  <a:srgbClr val="000000"/>
                </a:solidFill>
                <a:latin typeface="Arial"/>
              </a:rPr>
              <a:t>-не следует выбрасывать стопы далеко вперед;</a:t>
            </a:r>
          </a:p>
          <a:p>
            <a:pPr algn="just"/>
            <a:r>
              <a:rPr lang="ru-RU" sz="1800" dirty="0">
                <a:solidFill>
                  <a:srgbClr val="000000"/>
                </a:solidFill>
                <a:latin typeface="Arial"/>
              </a:rPr>
              <a:t>-во время бега руки согнуты в локтях;</a:t>
            </a:r>
          </a:p>
          <a:p>
            <a:pPr algn="just"/>
            <a:r>
              <a:rPr lang="ru-RU" sz="1800" dirty="0">
                <a:solidFill>
                  <a:srgbClr val="000000"/>
                </a:solidFill>
                <a:latin typeface="Arial"/>
              </a:rPr>
              <a:t>-руки способствуют сохранению равновесия и поддержанию или изменению темпа движений.</a:t>
            </a:r>
          </a:p>
          <a:p>
            <a:pPr algn="just"/>
            <a:r>
              <a:rPr lang="ru-RU" sz="1800" dirty="0">
                <a:solidFill>
                  <a:srgbClr val="000000"/>
                </a:solidFill>
                <a:latin typeface="Arial"/>
              </a:rPr>
              <a:t>В технике бега на короткие дистанции особое значение приобретает способность бежать свободно.</a:t>
            </a:r>
          </a:p>
          <a:p>
            <a:endParaRPr lang="ru-RU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24744"/>
            <a:ext cx="3528392" cy="124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24744"/>
            <a:ext cx="3384376" cy="1313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9831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467544" y="765175"/>
            <a:ext cx="7304856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Домашняя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Запомнить правила выполнения бега на 30 .Выполнять упражнения на развитие скорости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81876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286</Words>
  <Application>Microsoft Office PowerPoint</Application>
  <PresentationFormat>Экран (4:3)</PresentationFormat>
  <Paragraphs>50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 на тему : бег 30 м</vt:lpstr>
      <vt:lpstr>Терминологическое и словесное описание двигательного действия </vt:lpstr>
      <vt:lpstr>Презентация PowerPoint</vt:lpstr>
      <vt:lpstr>Презентация PowerPoint</vt:lpstr>
      <vt:lpstr>Презентация PowerPoint</vt:lpstr>
      <vt:lpstr>      Домашняя работа. Запомнить правила выполнения бега на 30 .Выполнять упражнения на развитие скорости.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 на тему : бег 30 м</dc:title>
  <dc:creator>Учитель</dc:creator>
  <cp:lastModifiedBy>Пользователь</cp:lastModifiedBy>
  <cp:revision>3</cp:revision>
  <dcterms:created xsi:type="dcterms:W3CDTF">2017-10-18T07:12:42Z</dcterms:created>
  <dcterms:modified xsi:type="dcterms:W3CDTF">2020-04-22T04:52:15Z</dcterms:modified>
</cp:coreProperties>
</file>